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02" r:id="rId2"/>
    <p:sldId id="269" r:id="rId3"/>
    <p:sldId id="308" r:id="rId4"/>
    <p:sldId id="265" r:id="rId5"/>
    <p:sldId id="266" r:id="rId6"/>
    <p:sldId id="315" r:id="rId7"/>
    <p:sldId id="304" r:id="rId8"/>
    <p:sldId id="256" r:id="rId9"/>
    <p:sldId id="267" r:id="rId10"/>
    <p:sldId id="303" r:id="rId11"/>
    <p:sldId id="305" r:id="rId12"/>
    <p:sldId id="306" r:id="rId13"/>
    <p:sldId id="270" r:id="rId14"/>
    <p:sldId id="313" r:id="rId15"/>
    <p:sldId id="271" r:id="rId1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24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1913" autoAdjust="0"/>
  </p:normalViewPr>
  <p:slideViewPr>
    <p:cSldViewPr snapToGrid="0" showGuides="1">
      <p:cViewPr varScale="1">
        <p:scale>
          <a:sx n="79" d="100"/>
          <a:sy n="79" d="100"/>
        </p:scale>
        <p:origin x="1830" y="54"/>
      </p:cViewPr>
      <p:guideLst>
        <p:guide orient="horz" pos="958"/>
        <p:guide pos="24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A30EF-4F18-4BAC-82F7-3A1B69F4134A}" type="datetimeFigureOut">
              <a:rPr lang="nl-BE" smtClean="0"/>
              <a:t>27/04/2023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2CFE9-93B8-4166-B9CC-D11573BA6E0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7302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22 Leden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2CFE9-93B8-4166-B9CC-D11573BA6E0D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4125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BE" sz="1800" dirty="0">
                <a:effectLst/>
                <a:latin typeface="Calibri" panose="020F0502020204030204" pitchFamily="34" charset="0"/>
              </a:rPr>
              <a:t>Lions Club Ijsedal Tervuren bestaat 50 jaar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BE" sz="1800" dirty="0">
                <a:effectLst/>
                <a:latin typeface="Calibri" panose="020F0502020204030204" pitchFamily="34" charset="0"/>
              </a:rPr>
              <a:t>Op 14 juli 1971 werd de start van Lionsclub </a:t>
            </a:r>
            <a:r>
              <a:rPr lang="nl-BE" sz="1800" dirty="0" err="1">
                <a:effectLst/>
                <a:latin typeface="Calibri" panose="020F0502020204030204" pitchFamily="34" charset="0"/>
              </a:rPr>
              <a:t>Genval</a:t>
            </a:r>
            <a:r>
              <a:rPr lang="nl-BE" sz="1800" dirty="0">
                <a:effectLst/>
                <a:latin typeface="Calibri" panose="020F0502020204030204" pitchFamily="34" charset="0"/>
              </a:rPr>
              <a:t> (IJsedal) door Lions International te </a:t>
            </a:r>
            <a:r>
              <a:rPr lang="nl-BE" sz="1800" dirty="0" err="1">
                <a:effectLst/>
                <a:latin typeface="Calibri" panose="020F0502020204030204" pitchFamily="34" charset="0"/>
              </a:rPr>
              <a:t>Oak</a:t>
            </a:r>
            <a:r>
              <a:rPr lang="nl-BE" sz="1800" dirty="0">
                <a:effectLst/>
                <a:latin typeface="Calibri" panose="020F0502020204030204" pitchFamily="34" charset="0"/>
              </a:rPr>
              <a:t> Brook </a:t>
            </a:r>
            <a:r>
              <a:rPr lang="nl-BE" sz="1800" b="1" dirty="0">
                <a:effectLst/>
                <a:latin typeface="Calibri" panose="020F0502020204030204" pitchFamily="34" charset="0"/>
              </a:rPr>
              <a:t>bekrachtigd</a:t>
            </a:r>
            <a:r>
              <a:rPr lang="nl-BE" sz="1800" dirty="0">
                <a:effectLst/>
                <a:latin typeface="Calibri" panose="020F0502020204030204" pitchFamily="34" charset="0"/>
              </a:rPr>
              <a:t>. </a:t>
            </a:r>
            <a:br>
              <a:rPr lang="nl-BE" sz="1800" dirty="0">
                <a:effectLst/>
                <a:latin typeface="Calibri" panose="020F0502020204030204" pitchFamily="34" charset="0"/>
              </a:rPr>
            </a:br>
            <a:r>
              <a:rPr lang="nl-BE" sz="1800" dirty="0">
                <a:effectLst/>
                <a:latin typeface="Calibri" panose="020F0502020204030204" pitchFamily="34" charset="0"/>
              </a:rPr>
              <a:t>Het oprichtingscharter, dat in de inkom uitgestald staat vermeldt 16 stichtende leden en werd in België uitgereikt op 5 Mei 1972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l-BE" sz="180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BE" sz="1800" dirty="0">
                <a:effectLst/>
                <a:latin typeface="Calibri" panose="020F0502020204030204" pitchFamily="34" charset="0"/>
              </a:rPr>
              <a:t>In 1978 hebben we </a:t>
            </a:r>
            <a:r>
              <a:rPr lang="nl-BE" sz="1800" dirty="0" err="1">
                <a:effectLst/>
                <a:latin typeface="Calibri" panose="020F0502020204030204" pitchFamily="34" charset="0"/>
              </a:rPr>
              <a:t>gefungeert</a:t>
            </a:r>
            <a:r>
              <a:rPr lang="nl-BE" sz="1800" dirty="0">
                <a:effectLst/>
                <a:latin typeface="Calibri" panose="020F0502020204030204" pitchFamily="34" charset="0"/>
              </a:rPr>
              <a:t> als Peter Club van </a:t>
            </a:r>
            <a:r>
              <a:rPr lang="nl-BE" sz="1800" b="1" dirty="0" err="1">
                <a:effectLst/>
                <a:latin typeface="Calibri" panose="020F0502020204030204" pitchFamily="34" charset="0"/>
              </a:rPr>
              <a:t>Lioness</a:t>
            </a:r>
            <a:r>
              <a:rPr lang="nl-BE" sz="1800" b="1" dirty="0">
                <a:effectLst/>
                <a:latin typeface="Calibri" panose="020F0502020204030204" pitchFamily="34" charset="0"/>
              </a:rPr>
              <a:t> Club Tervuren Sint-Hubertus </a:t>
            </a:r>
            <a:r>
              <a:rPr lang="nl-BE" sz="1800" dirty="0">
                <a:effectLst/>
                <a:latin typeface="Calibri" panose="020F0502020204030204" pitchFamily="34" charset="0"/>
              </a:rPr>
              <a:t> late LC Leuven Fiere Margriet geworden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2CFE9-93B8-4166-B9CC-D11573BA6E0D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308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800" dirty="0">
                <a:effectLst/>
                <a:latin typeface="Calibri" panose="020F0502020204030204" pitchFamily="34" charset="0"/>
              </a:rPr>
              <a:t>zoals de </a:t>
            </a:r>
            <a:r>
              <a:rPr lang="nl-BE" sz="1800" b="1" dirty="0">
                <a:effectLst/>
                <a:latin typeface="Calibri" panose="020F0502020204030204" pitchFamily="34" charset="0"/>
              </a:rPr>
              <a:t>champagneverkoop</a:t>
            </a:r>
            <a:r>
              <a:rPr lang="nl-BE" sz="1800" dirty="0">
                <a:effectLst/>
                <a:latin typeface="Calibri" panose="020F0502020204030204" pitchFamily="34" charset="0"/>
              </a:rPr>
              <a:t> (1 keer digitaal dus via </a:t>
            </a:r>
            <a:r>
              <a:rPr lang="nl-BE" sz="1800" dirty="0" err="1">
                <a:effectLst/>
                <a:latin typeface="Calibri" panose="020F0502020204030204" pitchFamily="34" charset="0"/>
              </a:rPr>
              <a:t>reserverignen</a:t>
            </a:r>
            <a:r>
              <a:rPr lang="nl-BE" sz="1800" dirty="0">
                <a:effectLst/>
                <a:latin typeface="Calibri" panose="020F0502020204030204" pitchFamily="34" charset="0"/>
              </a:rPr>
              <a:t> op de website en één keer fysiek vanuit een </a:t>
            </a:r>
            <a:r>
              <a:rPr lang="nl-BE" sz="1800" b="1" dirty="0">
                <a:effectLst/>
                <a:latin typeface="Calibri" panose="020F0502020204030204" pitchFamily="34" charset="0"/>
              </a:rPr>
              <a:t>exclusieve locatie</a:t>
            </a:r>
            <a:r>
              <a:rPr lang="nl-BE" sz="1800" dirty="0">
                <a:effectLst/>
                <a:latin typeface="Calibri" panose="020F0502020204030204" pitchFamily="34" charset="0"/>
              </a:rPr>
              <a:t> in Overijse. B.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2CFE9-93B8-4166-B9CC-D11573BA6E0D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2688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800" b="1" dirty="0">
                <a:effectLst/>
                <a:latin typeface="Calibri" panose="020F0502020204030204" pitchFamily="34" charset="0"/>
              </a:rPr>
              <a:t>Voedselinzameling </a:t>
            </a:r>
            <a:r>
              <a:rPr lang="nl-BE" sz="1800" b="1" dirty="0" err="1">
                <a:effectLst/>
                <a:latin typeface="Calibri" panose="020F0502020204030204" pitchFamily="34" charset="0"/>
              </a:rPr>
              <a:t>seder</a:t>
            </a:r>
            <a:r>
              <a:rPr lang="nl-BE" sz="1800" b="1" dirty="0">
                <a:effectLst/>
                <a:latin typeface="Calibri" panose="020F0502020204030204" pitchFamily="34" charset="0"/>
              </a:rPr>
              <a:t> 1985</a:t>
            </a:r>
          </a:p>
          <a:p>
            <a:r>
              <a:rPr lang="nl-BE" sz="1800" b="1" dirty="0">
                <a:effectLst/>
                <a:latin typeface="Calibri" panose="020F0502020204030204" pitchFamily="34" charset="0"/>
              </a:rPr>
              <a:t>Flyeren in de gemeenten van de leden</a:t>
            </a:r>
          </a:p>
          <a:p>
            <a:r>
              <a:rPr lang="nl-BE" sz="1800" b="1" dirty="0">
                <a:effectLst/>
                <a:latin typeface="Calibri" panose="020F0502020204030204" pitchFamily="34" charset="0"/>
              </a:rPr>
              <a:t>Fysieke ophaling en webshop</a:t>
            </a:r>
          </a:p>
          <a:p>
            <a:r>
              <a:rPr lang="nl-BE" sz="1800" b="1" dirty="0">
                <a:effectLst/>
                <a:latin typeface="Calibri" panose="020F0502020204030204" pitchFamily="34" charset="0"/>
              </a:rPr>
              <a:t>Inzameling</a:t>
            </a:r>
          </a:p>
          <a:p>
            <a:r>
              <a:rPr lang="nl-BE" sz="1800" b="1" dirty="0">
                <a:effectLst/>
                <a:latin typeface="Calibri" panose="020F0502020204030204" pitchFamily="34" charset="0"/>
              </a:rPr>
              <a:t>Sorteren</a:t>
            </a:r>
          </a:p>
          <a:p>
            <a:r>
              <a:rPr lang="nl-BE" sz="1800" b="1" dirty="0">
                <a:effectLst/>
                <a:latin typeface="Calibri" panose="020F0502020204030204" pitchFamily="34" charset="0"/>
              </a:rPr>
              <a:t>Leveren aan Voedselhulp druivenstreek</a:t>
            </a:r>
          </a:p>
          <a:p>
            <a:r>
              <a:rPr lang="nl-BE" sz="1800" b="1" dirty="0">
                <a:effectLst/>
                <a:latin typeface="Calibri" panose="020F0502020204030204" pitchFamily="34" charset="0"/>
              </a:rPr>
              <a:t>Om de 2 jaar staan we op de Sociale Kerstmarkt Tervuren </a:t>
            </a:r>
            <a:endParaRPr lang="nl-BE" sz="18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2CFE9-93B8-4166-B9CC-D11573BA6E0D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2262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Zoneactiviteit geworden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2CFE9-93B8-4166-B9CC-D11573BA6E0D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4405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BE" sz="1800" dirty="0">
                <a:effectLst/>
                <a:latin typeface="Calibri" panose="020F0502020204030204" pitchFamily="34" charset="0"/>
              </a:rPr>
              <a:t>Nieuwe </a:t>
            </a:r>
            <a:r>
              <a:rPr lang="nl-BE" sz="1800" b="1" dirty="0">
                <a:effectLst/>
                <a:latin typeface="Calibri" panose="020F0502020204030204" pitchFamily="34" charset="0"/>
              </a:rPr>
              <a:t>activiteiten opgestart</a:t>
            </a:r>
            <a:r>
              <a:rPr lang="nl-BE" sz="1800" dirty="0">
                <a:effectLst/>
                <a:latin typeface="Calibri" panose="020F0502020204030204" pitchFamily="34" charset="0"/>
              </a:rPr>
              <a:t> tijden s Covid (2021)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BE" sz="1800" dirty="0">
                <a:effectLst/>
                <a:latin typeface="Calibri" panose="020F0502020204030204" pitchFamily="34" charset="0"/>
              </a:rPr>
              <a:t>Dit jaar samen met julie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2CFE9-93B8-4166-B9CC-D11573BA6E0D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9504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800" dirty="0">
                <a:effectLst/>
                <a:latin typeface="Calibri" panose="020F0502020204030204" pitchFamily="34" charset="0"/>
              </a:rPr>
              <a:t>16</a:t>
            </a:r>
            <a:r>
              <a:rPr lang="nl-BE" sz="1800" baseline="30000" dirty="0">
                <a:effectLst/>
                <a:latin typeface="Calibri" panose="020F0502020204030204" pitchFamily="34" charset="0"/>
              </a:rPr>
              <a:t>e</a:t>
            </a:r>
            <a:r>
              <a:rPr lang="nl-BE" sz="1800" dirty="0">
                <a:effectLst/>
                <a:latin typeface="Calibri" panose="020F0502020204030204" pitchFamily="34" charset="0"/>
              </a:rPr>
              <a:t> editie</a:t>
            </a:r>
          </a:p>
          <a:p>
            <a:endParaRPr lang="nl-BE" sz="1800" dirty="0">
              <a:effectLst/>
              <a:latin typeface="Calibri" panose="020F0502020204030204" pitchFamily="34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2CFE9-93B8-4166-B9CC-D11573BA6E0D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694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 dirty="0">
                <a:effectLst/>
                <a:latin typeface="Calibri" panose="020F0502020204030204" pitchFamily="34" charset="0"/>
              </a:rPr>
              <a:t>Vooreerst Covid zelf: waardoor veel onmiddellijk plat lag en wij hebben lokaal bijgedragen door gans in het begin </a:t>
            </a:r>
            <a:r>
              <a:rPr lang="nl-BE" sz="1800" b="1" dirty="0">
                <a:effectLst/>
                <a:latin typeface="Calibri" panose="020F0502020204030204" pitchFamily="34" charset="0"/>
              </a:rPr>
              <a:t>mondmaskers te maken</a:t>
            </a:r>
            <a:r>
              <a:rPr lang="nl-BE" sz="1800" dirty="0">
                <a:effectLst/>
                <a:latin typeface="Calibri" panose="020F0502020204030204" pitchFamily="34" charset="0"/>
              </a:rPr>
              <a:t> . Een aantal van onze leden waren vrijwilligers in Woonzorgcentra en later </a:t>
            </a:r>
            <a:r>
              <a:rPr lang="nl-BE" sz="1800" dirty="0" err="1">
                <a:effectLst/>
                <a:latin typeface="Calibri" panose="020F0502020204030204" pitchFamily="34" charset="0"/>
              </a:rPr>
              <a:t>vacinatiecentra</a:t>
            </a:r>
            <a:r>
              <a:rPr lang="nl-BE" sz="1800" dirty="0">
                <a:effectLst/>
                <a:latin typeface="Calibri" panose="020F0502020204030204" pitchFamily="34" charset="0"/>
              </a:rPr>
              <a:t>,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2CFE9-93B8-4166-B9CC-D11573BA6E0D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0443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2CFE9-93B8-4166-B9CC-D11573BA6E0D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7791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300" y="1309688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3456A8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8350" y="38306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B0CF2-1C3E-4296-89D1-2912F82C90B4}" type="datetimeFigureOut">
              <a:rPr lang="nl-BE" smtClean="0"/>
              <a:t>27/04/2023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823A8-5E3C-4A77-AC33-EB300F769740}" type="slidenum">
              <a:rPr lang="nl-BE" smtClean="0"/>
              <a:t>‹nr.›</a:t>
            </a:fld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25DE9C8-E4D7-4506-4B6D-FF18ABDA8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396" y="87365"/>
            <a:ext cx="1740312" cy="14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8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850" y="365125"/>
            <a:ext cx="8183546" cy="1325563"/>
          </a:xfrm>
        </p:spPr>
        <p:txBody>
          <a:bodyPr/>
          <a:lstStyle>
            <a:lvl1pPr>
              <a:defRPr b="1">
                <a:solidFill>
                  <a:srgbClr val="3456A8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rgbClr val="3456A8"/>
                </a:solidFill>
              </a:defRPr>
            </a:lvl1pPr>
          </a:lstStyle>
          <a:p>
            <a:fld id="{02CB0CF2-1C3E-4296-89D1-2912F82C90B4}" type="datetimeFigureOut">
              <a:rPr lang="nl-BE" smtClean="0"/>
              <a:t>27/04/2023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3456A8"/>
                </a:solidFill>
              </a:defRPr>
            </a:lvl1pPr>
          </a:lstStyle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D46AB0C-34CE-0082-2186-F62A4ACFA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396" y="87365"/>
            <a:ext cx="1740312" cy="14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399" y="256861"/>
            <a:ext cx="8354997" cy="1325563"/>
          </a:xfrm>
        </p:spPr>
        <p:txBody>
          <a:bodyPr/>
          <a:lstStyle>
            <a:lvl1pPr>
              <a:defRPr b="1">
                <a:solidFill>
                  <a:srgbClr val="3456A8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5448" y="2081000"/>
            <a:ext cx="8948351" cy="4351338"/>
          </a:xfrm>
        </p:spPr>
        <p:txBody>
          <a:bodyPr/>
          <a:lstStyle>
            <a:lvl1pPr>
              <a:defRPr>
                <a:solidFill>
                  <a:srgbClr val="3456A8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B0CF2-1C3E-4296-89D1-2912F82C90B4}" type="datetimeFigureOut">
              <a:rPr lang="nl-BE" smtClean="0"/>
              <a:t>27/04/2023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823A8-5E3C-4A77-AC33-EB300F769740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30A0E86-680D-3C39-2698-1F8F619B4B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396" y="87365"/>
            <a:ext cx="1740312" cy="14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5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9464" y="2165230"/>
            <a:ext cx="8517986" cy="2397245"/>
          </a:xfrm>
        </p:spPr>
        <p:txBody>
          <a:bodyPr anchor="b"/>
          <a:lstStyle>
            <a:lvl1pPr>
              <a:defRPr sz="6000">
                <a:solidFill>
                  <a:srgbClr val="3456A8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9462" y="4623758"/>
            <a:ext cx="8517987" cy="1465892"/>
          </a:xfrm>
        </p:spPr>
        <p:txBody>
          <a:bodyPr/>
          <a:lstStyle>
            <a:lvl1pPr marL="0" indent="0">
              <a:buNone/>
              <a:defRPr sz="2400">
                <a:solidFill>
                  <a:srgbClr val="3456A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456A8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456A8"/>
                </a:solidFill>
              </a:defRPr>
            </a:lvl1pPr>
          </a:lstStyle>
          <a:p>
            <a:fld id="{9E7823A8-5E3C-4A77-AC33-EB300F769740}" type="slidenum">
              <a:rPr lang="nl-BE" smtClean="0"/>
              <a:t>‹nr.›</a:t>
            </a:fld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ABD78CC-D1A5-A440-06E4-8559D67AA2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396" y="87365"/>
            <a:ext cx="1740312" cy="14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399" y="256861"/>
            <a:ext cx="8354997" cy="1325563"/>
          </a:xfrm>
        </p:spPr>
        <p:txBody>
          <a:bodyPr/>
          <a:lstStyle>
            <a:lvl1pPr>
              <a:defRPr>
                <a:solidFill>
                  <a:srgbClr val="3456A8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B0CF2-1C3E-4296-89D1-2912F82C90B4}" type="datetimeFigureOut">
              <a:rPr lang="nl-BE" smtClean="0"/>
              <a:t>27/04/2023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823A8-5E3C-4A77-AC33-EB300F769740}" type="slidenum">
              <a:rPr lang="nl-BE" smtClean="0"/>
              <a:t>‹nr.›</a:t>
            </a:fld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A88E375-3DA2-B6B6-37C1-E690C1916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396" y="87365"/>
            <a:ext cx="1740312" cy="14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2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B0CF2-1C3E-4296-89D1-2912F82C90B4}" type="datetimeFigureOut">
              <a:rPr lang="nl-BE" smtClean="0"/>
              <a:t>27/04/2023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823A8-5E3C-4A77-AC33-EB300F76974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12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591" y="4424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0" y="178384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498" y="178384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B0CF2-1C3E-4296-89D1-2912F82C90B4}" type="datetimeFigureOut">
              <a:rPr lang="nl-BE" smtClean="0"/>
              <a:t>27/04/2023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823A8-5E3C-4A77-AC33-EB300F769740}" type="slidenum">
              <a:rPr lang="nl-BE" smtClean="0"/>
              <a:t>‹nr.›</a:t>
            </a:fld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263A441-8E9C-1B2E-91ED-91F8BB311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396" y="87365"/>
            <a:ext cx="1740312" cy="14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B0CF2-1C3E-4296-89D1-2912F82C90B4}" type="datetimeFigureOut">
              <a:rPr lang="nl-BE" smtClean="0"/>
              <a:t>27/04/2023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823A8-5E3C-4A77-AC33-EB300F769740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794895A-AFCB-4E7F-465C-2B89E3052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396" y="87365"/>
            <a:ext cx="1740312" cy="14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5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B0CF2-1C3E-4296-89D1-2912F82C90B4}" type="datetimeFigureOut">
              <a:rPr lang="nl-BE" smtClean="0"/>
              <a:t>27/04/2023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823A8-5E3C-4A77-AC33-EB300F769740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3BBD5E-5688-18FC-7735-F8C617F40A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396" y="87365"/>
            <a:ext cx="1740312" cy="14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57" y="0"/>
            <a:ext cx="12250057" cy="68632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7399" y="256861"/>
            <a:ext cx="98878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399" y="1790543"/>
            <a:ext cx="98878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B0CF2-1C3E-4296-89D1-2912F82C90B4}" type="datetimeFigureOut">
              <a:rPr lang="nl-BE" smtClean="0"/>
              <a:t>27/04/2023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823A8-5E3C-4A77-AC33-EB300F76974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203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456A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456A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434EC-941C-35BD-E73C-017BFAFA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BA05322C-54A1-9B4C-72E3-BA6136B7D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40" y="3445350"/>
            <a:ext cx="5670178" cy="157063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1469EF6-0423-0228-30C0-F85F8419C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245" y="1966720"/>
            <a:ext cx="2600390" cy="47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3A8FA3-F857-9C33-1B38-D1671CE6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Activiteiten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7AB70C-8FD7-F55B-C04B-D753C6054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Champagne verkoop</a:t>
            </a:r>
          </a:p>
          <a:p>
            <a:r>
              <a:rPr lang="nl-BE" dirty="0"/>
              <a:t>Voedselinzameling - Kerstmarkt</a:t>
            </a:r>
          </a:p>
          <a:p>
            <a:r>
              <a:rPr lang="nl-BE" dirty="0"/>
              <a:t>Boomplanting </a:t>
            </a:r>
          </a:p>
          <a:p>
            <a:r>
              <a:rPr lang="nl-BE" dirty="0"/>
              <a:t>Paasactie</a:t>
            </a:r>
          </a:p>
          <a:p>
            <a:r>
              <a:rPr lang="nl-BE" dirty="0"/>
              <a:t>Oldtimer Tour  18/06/2023</a:t>
            </a:r>
          </a:p>
          <a:p>
            <a:endParaRPr lang="nl-BE" dirty="0"/>
          </a:p>
          <a:p>
            <a:r>
              <a:rPr lang="nl-BE" dirty="0"/>
              <a:t>Koorconcert</a:t>
            </a:r>
          </a:p>
          <a:p>
            <a:r>
              <a:rPr lang="nl-BE" dirty="0"/>
              <a:t>Kip en </a:t>
            </a:r>
            <a:r>
              <a:rPr lang="nl-BE" dirty="0" err="1"/>
              <a:t>Ribbekesfetijn</a:t>
            </a:r>
            <a:r>
              <a:rPr lang="nl-BE" dirty="0"/>
              <a:t> 0/09/2023</a:t>
            </a:r>
          </a:p>
        </p:txBody>
      </p:sp>
    </p:spTree>
    <p:extLst>
      <p:ext uri="{BB962C8B-B14F-4D97-AF65-F5344CB8AC3E}">
        <p14:creationId xmlns:p14="http://schemas.microsoft.com/office/powerpoint/2010/main" val="228506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9323C4-77AD-7190-1CF0-F8318700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Koorconcert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C51DF82-A516-77C8-164B-EADAD7597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" t="25577" r="-354" b="-1"/>
          <a:stretch/>
        </p:blipFill>
        <p:spPr>
          <a:xfrm>
            <a:off x="4911447" y="2492189"/>
            <a:ext cx="7169411" cy="400068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FB200DD-4092-B106-801C-E24832752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2" b="449"/>
          <a:stretch/>
        </p:blipFill>
        <p:spPr bwMode="auto">
          <a:xfrm>
            <a:off x="1977838" y="1846727"/>
            <a:ext cx="7229063" cy="419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82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E4C9E2-F942-EB86-B8AA-F11C681F0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Kip en Ribfestijn 08/09/2023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E3AC700-A980-72E0-9F05-2CB173CF8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889" y="3429000"/>
            <a:ext cx="2921000" cy="19240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4C10B2A-01B9-CC9F-F81D-FD5C18CFB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889" y="2364740"/>
            <a:ext cx="3210123" cy="37433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22265C9-CB73-3732-EB0C-EA34DF99A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51" y="1777914"/>
            <a:ext cx="2499579" cy="270368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A7A1375-F4DB-D488-5612-6D9CEF76AD06}"/>
              </a:ext>
            </a:extLst>
          </p:cNvPr>
          <p:cNvSpPr txBox="1"/>
          <p:nvPr/>
        </p:nvSpPr>
        <p:spPr>
          <a:xfrm>
            <a:off x="4080388" y="6005009"/>
            <a:ext cx="4540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>
                <a:solidFill>
                  <a:srgbClr val="3456A8"/>
                </a:solidFill>
              </a:rPr>
              <a:t>LRV Moorsel - Tervuren</a:t>
            </a:r>
          </a:p>
        </p:txBody>
      </p:sp>
    </p:spTree>
    <p:extLst>
      <p:ext uri="{BB962C8B-B14F-4D97-AF65-F5344CB8AC3E}">
        <p14:creationId xmlns:p14="http://schemas.microsoft.com/office/powerpoint/2010/main" val="11646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8FBA68B-F7B5-505C-A181-46C6A0E7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Sociale Doelen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8D479D8-F6DE-912B-A2FF-7E96999E9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b="1" dirty="0"/>
              <a:t>Ad Hoc</a:t>
            </a:r>
          </a:p>
          <a:p>
            <a:r>
              <a:rPr lang="nl-BE" dirty="0"/>
              <a:t>Oekraïne</a:t>
            </a:r>
          </a:p>
          <a:p>
            <a:r>
              <a:rPr lang="nl-BE" dirty="0"/>
              <a:t>Syrië-Turkije</a:t>
            </a:r>
          </a:p>
          <a:p>
            <a:r>
              <a:rPr lang="nl-BE" dirty="0"/>
              <a:t>Plan International</a:t>
            </a:r>
          </a:p>
          <a:p>
            <a:r>
              <a:rPr lang="nl-BE" dirty="0"/>
              <a:t>UNICHIR (oost-Congo)</a:t>
            </a:r>
          </a:p>
          <a:p>
            <a:r>
              <a:rPr lang="nl-BE" dirty="0"/>
              <a:t>IMBEKE STUDENT VILLAGE (Kenya)</a:t>
            </a:r>
          </a:p>
          <a:p>
            <a:r>
              <a:rPr lang="nl-BE" dirty="0" err="1"/>
              <a:t>Casa</a:t>
            </a:r>
            <a:r>
              <a:rPr lang="nl-BE" dirty="0"/>
              <a:t> Magnolia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9840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0FB6B7-6749-667F-464A-13A90334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Sociale Doelen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41BF8B-1D8B-6E5E-F484-6B2B9830F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dirty="0"/>
              <a:t>Lange/Wederkerend Termijn</a:t>
            </a:r>
          </a:p>
          <a:p>
            <a:r>
              <a:rPr lang="nl-BE" dirty="0"/>
              <a:t>Voedselbank</a:t>
            </a:r>
          </a:p>
          <a:p>
            <a:r>
              <a:rPr lang="nl-BE" dirty="0"/>
              <a:t>WZC </a:t>
            </a:r>
            <a:r>
              <a:rPr lang="nl-BE" dirty="0" err="1"/>
              <a:t>Zonieën</a:t>
            </a:r>
            <a:endParaRPr lang="nl-BE" dirty="0"/>
          </a:p>
          <a:p>
            <a:r>
              <a:rPr lang="nl-BE" dirty="0"/>
              <a:t>Zorg cirkels Jong Dementie</a:t>
            </a:r>
          </a:p>
          <a:p>
            <a:r>
              <a:rPr lang="nl-BE" dirty="0"/>
              <a:t>Msandaka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020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9A21F-ADCB-BC74-E70D-2FC2EA2A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Msandaka </a:t>
            </a:r>
            <a:r>
              <a:rPr lang="nl-BE" dirty="0" err="1"/>
              <a:t>Vocational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/>
              <a:t>Training Center</a:t>
            </a: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1AE05E47-737A-7CCD-149B-438FB719C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81" y="1719248"/>
            <a:ext cx="8354997" cy="55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46A0E5-B53D-6FCC-0033-06379B2160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C535CF98-C318-F8F2-576A-C1585197D7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5ECDAFB-858A-BD33-3A3A-D77A5D50E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760"/>
            <a:ext cx="12192000" cy="52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3A8FA3-F857-9C33-1B38-D1671CE6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Activiteiten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8759391-5E70-519D-5115-9FECB4FDE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8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8177D-6466-1396-70E1-52FEAB9F2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Champagneverkoop 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5B59BE67-BA93-C110-93A0-6C71E0C15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46" y="1841189"/>
            <a:ext cx="1601072" cy="15226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8643375-1022-430F-0EF1-7976B32DF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3510116"/>
            <a:ext cx="5023082" cy="334788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E20ADA9-CB56-D0C5-7249-4E660158D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991" y="2153265"/>
            <a:ext cx="5370493" cy="358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CBBACE-DB30-5A47-286B-B31850DB3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Voedselinzameling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ADE946-7A2D-6D5F-6FE3-16C9FC7CB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93" y="1847850"/>
            <a:ext cx="2732014" cy="24193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391599F-AA33-EF9B-8730-DEF695E4F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33" y="4566358"/>
            <a:ext cx="2014534" cy="227492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F91BD99-32C7-14E8-94D1-BA0AF87C7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991" y="1810778"/>
            <a:ext cx="3927007" cy="261800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4AC27A0-D5EA-AE26-11CF-BB0442F0F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23" y="2653553"/>
            <a:ext cx="3927007" cy="261800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6FBB498-25FA-E77D-2411-FEB733FF44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63" y="3867038"/>
            <a:ext cx="4993846" cy="2809039"/>
          </a:xfrm>
          <a:prstGeom prst="rect">
            <a:avLst/>
          </a:prstGeom>
        </p:spPr>
      </p:pic>
      <p:pic>
        <p:nvPicPr>
          <p:cNvPr id="3074" name="Picture 2" descr="Geen fotobeschrijving beschikbaar.">
            <a:extLst>
              <a:ext uri="{FF2B5EF4-FFF2-40B4-BE49-F238E27FC236}">
                <a16:creationId xmlns:a16="http://schemas.microsoft.com/office/drawing/2014/main" id="{650ECD63-EC11-6A81-72BE-9E60CDE03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9"/>
          <a:stretch/>
        </p:blipFill>
        <p:spPr bwMode="auto">
          <a:xfrm>
            <a:off x="5904877" y="3121152"/>
            <a:ext cx="5661493" cy="34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22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2463A2-EF36-D903-D0F6-5C495B129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Driekoningen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DC6817-C697-2F9E-2F71-24BC8F478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2"/>
          <a:stretch/>
        </p:blipFill>
        <p:spPr>
          <a:xfrm>
            <a:off x="1779604" y="1804416"/>
            <a:ext cx="6272784" cy="37155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8504EE0-70C8-7635-3884-14267D501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8"/>
          <a:stretch/>
        </p:blipFill>
        <p:spPr>
          <a:xfrm>
            <a:off x="4413504" y="3267456"/>
            <a:ext cx="6825996" cy="35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8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025F65-2EA3-1517-1886-7522D5638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920" y="418914"/>
            <a:ext cx="8183546" cy="1325563"/>
          </a:xfrm>
        </p:spPr>
        <p:txBody>
          <a:bodyPr/>
          <a:lstStyle/>
          <a:p>
            <a:r>
              <a:rPr lang="nl-BE" dirty="0"/>
              <a:t>Boomplanting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94DF57-731A-CE59-86AF-1A7EFD3D8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41" y="1848877"/>
            <a:ext cx="8146229" cy="459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0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9CFDF-F18F-2B77-D8B1-C887E83387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59C9159-3B0F-E218-6B75-A0BC5E8FD7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062CF42-B465-FAB0-1E3C-C051CA25B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338" y="2095500"/>
            <a:ext cx="8572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365771-927F-E2C5-9675-45335363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Oldtimer Tour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BB5CE52-19C9-1A9E-6E18-241F4217CF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9"/>
          <a:stretch/>
        </p:blipFill>
        <p:spPr>
          <a:xfrm>
            <a:off x="1819910" y="1690688"/>
            <a:ext cx="3802925" cy="17383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966A9E-E3CD-B581-9E48-6A53DBF97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64" y="4755675"/>
            <a:ext cx="1487653" cy="141475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14CC463-2E3F-87BD-9AAC-879C8C4DA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60" y="2073824"/>
            <a:ext cx="6625264" cy="441905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0FD40E7-89DB-85AE-CDB1-59185E19DACF}"/>
              </a:ext>
            </a:extLst>
          </p:cNvPr>
          <p:cNvSpPr txBox="1"/>
          <p:nvPr/>
        </p:nvSpPr>
        <p:spPr>
          <a:xfrm>
            <a:off x="2686703" y="3569117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Arial" panose="020B0604020202020204" pitchFamily="34" charset="0"/>
                <a:cs typeface="Arial" panose="020B0604020202020204" pitchFamily="34" charset="0"/>
              </a:rPr>
              <a:t>18/06/2023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37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theme/theme1.xml><?xml version="1.0" encoding="utf-8"?>
<a:theme xmlns:a="http://schemas.openxmlformats.org/drawingml/2006/main" name="Powerpoint 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hema" id="{C5CC79FB-0D19-4579-A38E-67B49007AB53}" vid="{8A484FD9-510A-4ED3-9299-FEC280BE3E5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Thema</Template>
  <TotalTime>600</TotalTime>
  <Words>264</Words>
  <Application>Microsoft Office PowerPoint</Application>
  <PresentationFormat>Breedbeeld</PresentationFormat>
  <Paragraphs>61</Paragraphs>
  <Slides>15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8" baseType="lpstr">
      <vt:lpstr>Arial</vt:lpstr>
      <vt:lpstr>Calibri</vt:lpstr>
      <vt:lpstr>Powerpoint Thema</vt:lpstr>
      <vt:lpstr>PowerPoint-presentatie</vt:lpstr>
      <vt:lpstr>PowerPoint-presentatie</vt:lpstr>
      <vt:lpstr>Activiteiten </vt:lpstr>
      <vt:lpstr>Champagneverkoop </vt:lpstr>
      <vt:lpstr>Voedselinzameling</vt:lpstr>
      <vt:lpstr>Driekoningen</vt:lpstr>
      <vt:lpstr>Boomplanting</vt:lpstr>
      <vt:lpstr>PowerPoint-presentatie</vt:lpstr>
      <vt:lpstr>Oldtimer Tour</vt:lpstr>
      <vt:lpstr>Activiteiten </vt:lpstr>
      <vt:lpstr>Koorconcert </vt:lpstr>
      <vt:lpstr>Kip en Ribfestijn 08/09/2023</vt:lpstr>
      <vt:lpstr>Sociale Doelen</vt:lpstr>
      <vt:lpstr>Sociale Doelen</vt:lpstr>
      <vt:lpstr>Msandaka Vocational  Training Center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 De Witte</dc:creator>
  <cp:lastModifiedBy>Jan De Witte</cp:lastModifiedBy>
  <cp:revision>55</cp:revision>
  <dcterms:created xsi:type="dcterms:W3CDTF">2022-09-27T13:32:08Z</dcterms:created>
  <dcterms:modified xsi:type="dcterms:W3CDTF">2023-04-27T14:48:34Z</dcterms:modified>
</cp:coreProperties>
</file>